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03" r:id="rId2"/>
    <p:sldId id="898" r:id="rId3"/>
    <p:sldId id="899" r:id="rId4"/>
    <p:sldId id="447" r:id="rId5"/>
  </p:sldIdLst>
  <p:sldSz cx="12192000" cy="6858000"/>
  <p:notesSz cx="6858000" cy="9144000"/>
  <p:defaultTextStyle>
    <a:defPPr>
      <a:defRPr lang="zh-CN"/>
    </a:defPPr>
    <a:lvl1pPr marL="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02" initials="0" lastIdx="11" clrIdx="0"/>
  <p:cmAuthor id="1" name="07" initials="0" lastIdx="2" clrIdx="1"/>
  <p:cmAuthor id="2" name="06" initials="0" lastIdx="1" clrIdx="2"/>
  <p:cmAuthor id="3" name="03" initials="0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0000"/>
    <a:srgbClr val="FFFFFF"/>
    <a:srgbClr val="1F497D"/>
    <a:srgbClr val="004680"/>
    <a:srgbClr val="F4F4F4"/>
    <a:srgbClr val="C00000"/>
    <a:srgbClr val="00CCFF"/>
    <a:srgbClr val="660033"/>
    <a:srgbClr val="FF9933"/>
    <a:srgbClr val="31B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6" autoAdjust="0"/>
    <p:restoredTop sz="95214" autoAdjust="0"/>
  </p:normalViewPr>
  <p:slideViewPr>
    <p:cSldViewPr>
      <p:cViewPr varScale="1">
        <p:scale>
          <a:sx n="103" d="100"/>
          <a:sy n="103" d="100"/>
        </p:scale>
        <p:origin x="156" y="64"/>
      </p:cViewPr>
      <p:guideLst>
        <p:guide orient="horz" pos="3974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50" d="100"/>
        <a:sy n="150" d="100"/>
      </p:scale>
      <p:origin x="0" y="1838"/>
    </p:cViewPr>
  </p:sorterViewPr>
  <p:notesViewPr>
    <p:cSldViewPr>
      <p:cViewPr varScale="1">
        <p:scale>
          <a:sx n="100" d="100"/>
          <a:sy n="100" d="100"/>
        </p:scale>
        <p:origin x="-393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ng Liao" userId="329a07b4-e864-478a-85a9-a68923e41990" providerId="ADAL" clId="{51DF401D-256C-4166-A196-3E91736676EE}"/>
    <pc:docChg chg="custSel modSld modMainMaster">
      <pc:chgData name="Yong Liao" userId="329a07b4-e864-478a-85a9-a68923e41990" providerId="ADAL" clId="{51DF401D-256C-4166-A196-3E91736676EE}" dt="2023-10-12T13:14:47.138" v="27" actId="14100"/>
      <pc:docMkLst>
        <pc:docMk/>
      </pc:docMkLst>
      <pc:sldChg chg="modSp mod">
        <pc:chgData name="Yong Liao" userId="329a07b4-e864-478a-85a9-a68923e41990" providerId="ADAL" clId="{51DF401D-256C-4166-A196-3E91736676EE}" dt="2023-10-12T13:14:47.138" v="27" actId="14100"/>
        <pc:sldMkLst>
          <pc:docMk/>
          <pc:sldMk cId="0" sldId="898"/>
        </pc:sldMkLst>
        <pc:spChg chg="mod">
          <ac:chgData name="Yong Liao" userId="329a07b4-e864-478a-85a9-a68923e41990" providerId="ADAL" clId="{51DF401D-256C-4166-A196-3E91736676EE}" dt="2023-10-12T13:14:47.138" v="27" actId="14100"/>
          <ac:spMkLst>
            <pc:docMk/>
            <pc:sldMk cId="0" sldId="898"/>
            <ac:spMk id="36" creationId="{00000000-0000-0000-0000-000000000000}"/>
          </ac:spMkLst>
        </pc:spChg>
        <pc:spChg chg="mod">
          <ac:chgData name="Yong Liao" userId="329a07b4-e864-478a-85a9-a68923e41990" providerId="ADAL" clId="{51DF401D-256C-4166-A196-3E91736676EE}" dt="2023-10-12T13:14:33.255" v="25" actId="208"/>
          <ac:spMkLst>
            <pc:docMk/>
            <pc:sldMk cId="0" sldId="898"/>
            <ac:spMk id="41" creationId="{00000000-0000-0000-0000-000000000000}"/>
          </ac:spMkLst>
        </pc:spChg>
        <pc:spChg chg="mod">
          <ac:chgData name="Yong Liao" userId="329a07b4-e864-478a-85a9-a68923e41990" providerId="ADAL" clId="{51DF401D-256C-4166-A196-3E91736676EE}" dt="2023-10-12T13:14:05.308" v="22" actId="207"/>
          <ac:spMkLst>
            <pc:docMk/>
            <pc:sldMk cId="0" sldId="898"/>
            <ac:spMk id="42" creationId="{00000000-0000-0000-0000-000000000000}"/>
          </ac:spMkLst>
        </pc:spChg>
        <pc:spChg chg="mod">
          <ac:chgData name="Yong Liao" userId="329a07b4-e864-478a-85a9-a68923e41990" providerId="ADAL" clId="{51DF401D-256C-4166-A196-3E91736676EE}" dt="2023-10-12T13:14:38.280" v="26" actId="208"/>
          <ac:spMkLst>
            <pc:docMk/>
            <pc:sldMk cId="0" sldId="898"/>
            <ac:spMk id="54" creationId="{00000000-0000-0000-0000-000000000000}"/>
          </ac:spMkLst>
        </pc:spChg>
        <pc:spChg chg="mod">
          <ac:chgData name="Yong Liao" userId="329a07b4-e864-478a-85a9-a68923e41990" providerId="ADAL" clId="{51DF401D-256C-4166-A196-3E91736676EE}" dt="2023-10-12T13:14:12.996" v="23" actId="207"/>
          <ac:spMkLst>
            <pc:docMk/>
            <pc:sldMk cId="0" sldId="898"/>
            <ac:spMk id="55" creationId="{00000000-0000-0000-0000-000000000000}"/>
          </ac:spMkLst>
        </pc:spChg>
        <pc:spChg chg="mod">
          <ac:chgData name="Yong Liao" userId="329a07b4-e864-478a-85a9-a68923e41990" providerId="ADAL" clId="{51DF401D-256C-4166-A196-3E91736676EE}" dt="2023-10-12T13:14:27.719" v="24" actId="208"/>
          <ac:spMkLst>
            <pc:docMk/>
            <pc:sldMk cId="0" sldId="898"/>
            <ac:spMk id="62" creationId="{00000000-0000-0000-0000-000000000000}"/>
          </ac:spMkLst>
        </pc:spChg>
        <pc:spChg chg="mod">
          <ac:chgData name="Yong Liao" userId="329a07b4-e864-478a-85a9-a68923e41990" providerId="ADAL" clId="{51DF401D-256C-4166-A196-3E91736676EE}" dt="2023-10-12T13:13:57.639" v="21" actId="207"/>
          <ac:spMkLst>
            <pc:docMk/>
            <pc:sldMk cId="0" sldId="898"/>
            <ac:spMk id="63" creationId="{00000000-0000-0000-0000-000000000000}"/>
          </ac:spMkLst>
        </pc:spChg>
      </pc:sldChg>
      <pc:sldMasterChg chg="addSp modSp mod modSldLayout">
        <pc:chgData name="Yong Liao" userId="329a07b4-e864-478a-85a9-a68923e41990" providerId="ADAL" clId="{51DF401D-256C-4166-A196-3E91736676EE}" dt="2023-10-12T13:13:19.966" v="20"/>
        <pc:sldMasterMkLst>
          <pc:docMk/>
          <pc:sldMasterMk cId="0" sldId="2147483648"/>
        </pc:sldMasterMkLst>
        <pc:spChg chg="add mod">
          <ac:chgData name="Yong Liao" userId="329a07b4-e864-478a-85a9-a68923e41990" providerId="ADAL" clId="{51DF401D-256C-4166-A196-3E91736676EE}" dt="2023-10-12T13:12:34.543" v="13" actId="113"/>
          <ac:spMkLst>
            <pc:docMk/>
            <pc:sldMasterMk cId="0" sldId="2147483648"/>
            <ac:spMk id="11" creationId="{867C4563-B965-4CCA-9ECA-CE22FDA94FA5}"/>
          </ac:spMkLst>
        </pc:spChg>
        <pc:sldLayoutChg chg="addSp modSp mod">
          <pc:chgData name="Yong Liao" userId="329a07b4-e864-478a-85a9-a68923e41990" providerId="ADAL" clId="{51DF401D-256C-4166-A196-3E91736676EE}" dt="2023-10-12T13:13:01.318" v="16" actId="207"/>
          <pc:sldLayoutMkLst>
            <pc:docMk/>
            <pc:sldMasterMk cId="0" sldId="2147483648"/>
            <pc:sldLayoutMk cId="0" sldId="2147483649"/>
          </pc:sldLayoutMkLst>
          <pc:spChg chg="add mod">
            <ac:chgData name="Yong Liao" userId="329a07b4-e864-478a-85a9-a68923e41990" providerId="ADAL" clId="{51DF401D-256C-4166-A196-3E91736676EE}" dt="2023-10-12T13:13:01.318" v="16" actId="207"/>
            <ac:spMkLst>
              <pc:docMk/>
              <pc:sldMasterMk cId="0" sldId="2147483648"/>
              <pc:sldLayoutMk cId="0" sldId="2147483649"/>
              <ac:spMk id="2" creationId="{C4E54294-D6F1-4A4A-AB82-3338B3D3032D}"/>
            </ac:spMkLst>
          </pc:spChg>
        </pc:sldLayoutChg>
        <pc:sldLayoutChg chg="addSp modSp">
          <pc:chgData name="Yong Liao" userId="329a07b4-e864-478a-85a9-a68923e41990" providerId="ADAL" clId="{51DF401D-256C-4166-A196-3E91736676EE}" dt="2023-10-12T13:13:18.188" v="19"/>
          <pc:sldLayoutMkLst>
            <pc:docMk/>
            <pc:sldMasterMk cId="0" sldId="2147483648"/>
            <pc:sldLayoutMk cId="0" sldId="2147483650"/>
          </pc:sldLayoutMkLst>
          <pc:spChg chg="add mod">
            <ac:chgData name="Yong Liao" userId="329a07b4-e864-478a-85a9-a68923e41990" providerId="ADAL" clId="{51DF401D-256C-4166-A196-3E91736676EE}" dt="2023-10-12T13:13:18.188" v="19"/>
            <ac:spMkLst>
              <pc:docMk/>
              <pc:sldMasterMk cId="0" sldId="2147483648"/>
              <pc:sldLayoutMk cId="0" sldId="2147483650"/>
              <ac:spMk id="11" creationId="{13B82FF4-9C70-40FC-845B-ED179A9F17EE}"/>
            </ac:spMkLst>
          </pc:spChg>
        </pc:sldLayoutChg>
        <pc:sldLayoutChg chg="addSp modSp">
          <pc:chgData name="Yong Liao" userId="329a07b4-e864-478a-85a9-a68923e41990" providerId="ADAL" clId="{51DF401D-256C-4166-A196-3E91736676EE}" dt="2023-10-12T13:13:07.542" v="17"/>
          <pc:sldLayoutMkLst>
            <pc:docMk/>
            <pc:sldMasterMk cId="0" sldId="2147483648"/>
            <pc:sldLayoutMk cId="0" sldId="2147483651"/>
          </pc:sldLayoutMkLst>
          <pc:spChg chg="add mod">
            <ac:chgData name="Yong Liao" userId="329a07b4-e864-478a-85a9-a68923e41990" providerId="ADAL" clId="{51DF401D-256C-4166-A196-3E91736676EE}" dt="2023-10-12T13:13:07.542" v="17"/>
            <ac:spMkLst>
              <pc:docMk/>
              <pc:sldMasterMk cId="0" sldId="2147483648"/>
              <pc:sldLayoutMk cId="0" sldId="2147483651"/>
              <ac:spMk id="5" creationId="{31CA0A26-899E-481C-B5F1-F0975E220B55}"/>
            </ac:spMkLst>
          </pc:spChg>
        </pc:sldLayoutChg>
        <pc:sldLayoutChg chg="addSp modSp">
          <pc:chgData name="Yong Liao" userId="329a07b4-e864-478a-85a9-a68923e41990" providerId="ADAL" clId="{51DF401D-256C-4166-A196-3E91736676EE}" dt="2023-10-12T13:13:19.966" v="20"/>
          <pc:sldLayoutMkLst>
            <pc:docMk/>
            <pc:sldMasterMk cId="0" sldId="2147483648"/>
            <pc:sldLayoutMk cId="0" sldId="2147483652"/>
          </pc:sldLayoutMkLst>
          <pc:spChg chg="add mod">
            <ac:chgData name="Yong Liao" userId="329a07b4-e864-478a-85a9-a68923e41990" providerId="ADAL" clId="{51DF401D-256C-4166-A196-3E91736676EE}" dt="2023-10-12T13:13:19.966" v="20"/>
            <ac:spMkLst>
              <pc:docMk/>
              <pc:sldMasterMk cId="0" sldId="2147483648"/>
              <pc:sldLayoutMk cId="0" sldId="2147483652"/>
              <ac:spMk id="5" creationId="{B43FE0EF-97B3-45DC-9726-86DB24748809}"/>
            </ac:spMkLst>
          </pc:spChg>
        </pc:sldLayoutChg>
        <pc:sldLayoutChg chg="addSp delSp modSp mod">
          <pc:chgData name="Yong Liao" userId="329a07b4-e864-478a-85a9-a68923e41990" providerId="ADAL" clId="{51DF401D-256C-4166-A196-3E91736676EE}" dt="2023-10-12T13:11:02.971" v="5"/>
          <pc:sldLayoutMkLst>
            <pc:docMk/>
            <pc:sldMasterMk cId="0" sldId="2147483648"/>
            <pc:sldLayoutMk cId="0" sldId="2147483653"/>
          </pc:sldLayoutMkLst>
          <pc:spChg chg="mod">
            <ac:chgData name="Yong Liao" userId="329a07b4-e864-478a-85a9-a68923e41990" providerId="ADAL" clId="{51DF401D-256C-4166-A196-3E91736676EE}" dt="2023-10-12T13:10:57.561" v="3" actId="2085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del">
            <ac:chgData name="Yong Liao" userId="329a07b4-e864-478a-85a9-a68923e41990" providerId="ADAL" clId="{51DF401D-256C-4166-A196-3E91736676EE}" dt="2023-10-12T13:11:02.971" v="5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del">
            <ac:chgData name="Yong Liao" userId="329a07b4-e864-478a-85a9-a68923e41990" providerId="ADAL" clId="{51DF401D-256C-4166-A196-3E91736676EE}" dt="2023-10-12T13:11:02.971" v="5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del">
            <ac:chgData name="Yong Liao" userId="329a07b4-e864-478a-85a9-a68923e41990" providerId="ADAL" clId="{51DF401D-256C-4166-A196-3E91736676EE}" dt="2023-10-12T13:11:02.971" v="5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  <pc:spChg chg="add del mod">
            <ac:chgData name="Yong Liao" userId="329a07b4-e864-478a-85a9-a68923e41990" providerId="ADAL" clId="{51DF401D-256C-4166-A196-3E91736676EE}" dt="2023-10-12T13:10:59.426" v="4" actId="478"/>
            <ac:spMkLst>
              <pc:docMk/>
              <pc:sldMasterMk cId="0" sldId="2147483648"/>
              <pc:sldLayoutMk cId="0" sldId="2147483653"/>
              <ac:spMk id="11" creationId="{B195AF14-2C5A-47A5-8835-DD8206505653}"/>
            </ac:spMkLst>
          </pc:spChg>
        </pc:sldLayoutChg>
        <pc:sldLayoutChg chg="delSp">
          <pc:chgData name="Yong Liao" userId="329a07b4-e864-478a-85a9-a68923e41990" providerId="ADAL" clId="{51DF401D-256C-4166-A196-3E91736676EE}" dt="2023-10-12T13:11:19.092" v="6"/>
          <pc:sldLayoutMkLst>
            <pc:docMk/>
            <pc:sldMasterMk cId="0" sldId="2147483648"/>
            <pc:sldLayoutMk cId="0" sldId="2147483654"/>
          </pc:sldLayoutMkLst>
          <pc:spChg chg="del">
            <ac:chgData name="Yong Liao" userId="329a07b4-e864-478a-85a9-a68923e41990" providerId="ADAL" clId="{51DF401D-256C-4166-A196-3E91736676EE}" dt="2023-10-12T13:11:19.092" v="6"/>
            <ac:spMkLst>
              <pc:docMk/>
              <pc:sldMasterMk cId="0" sldId="2147483648"/>
              <pc:sldLayoutMk cId="0" sldId="2147483654"/>
              <ac:spMk id="8" creationId="{00000000-0000-0000-0000-000000000000}"/>
            </ac:spMkLst>
          </pc:spChg>
          <pc:spChg chg="del">
            <ac:chgData name="Yong Liao" userId="329a07b4-e864-478a-85a9-a68923e41990" providerId="ADAL" clId="{51DF401D-256C-4166-A196-3E91736676EE}" dt="2023-10-12T13:11:19.092" v="6"/>
            <ac:spMkLst>
              <pc:docMk/>
              <pc:sldMasterMk cId="0" sldId="2147483648"/>
              <pc:sldLayoutMk cId="0" sldId="2147483654"/>
              <ac:spMk id="9" creationId="{00000000-0000-0000-0000-000000000000}"/>
            </ac:spMkLst>
          </pc:spChg>
          <pc:spChg chg="del">
            <ac:chgData name="Yong Liao" userId="329a07b4-e864-478a-85a9-a68923e41990" providerId="ADAL" clId="{51DF401D-256C-4166-A196-3E91736676EE}" dt="2023-10-12T13:11:19.092" v="6"/>
            <ac:spMkLst>
              <pc:docMk/>
              <pc:sldMasterMk cId="0" sldId="2147483648"/>
              <pc:sldLayoutMk cId="0" sldId="2147483654"/>
              <ac:spMk id="10" creationId="{00000000-0000-0000-0000-000000000000}"/>
            </ac:spMkLst>
          </pc:spChg>
        </pc:sldLayoutChg>
        <pc:sldLayoutChg chg="delSp">
          <pc:chgData name="Yong Liao" userId="329a07b4-e864-478a-85a9-a68923e41990" providerId="ADAL" clId="{51DF401D-256C-4166-A196-3E91736676EE}" dt="2023-10-12T13:13:12.781" v="18"/>
          <pc:sldLayoutMkLst>
            <pc:docMk/>
            <pc:sldMasterMk cId="0" sldId="2147483648"/>
            <pc:sldLayoutMk cId="0" sldId="2147483655"/>
          </pc:sldLayoutMkLst>
          <pc:spChg chg="del">
            <ac:chgData name="Yong Liao" userId="329a07b4-e864-478a-85a9-a68923e41990" providerId="ADAL" clId="{51DF401D-256C-4166-A196-3E91736676EE}" dt="2023-10-12T13:13:12.781" v="18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  <pc:spChg chg="del">
            <ac:chgData name="Yong Liao" userId="329a07b4-e864-478a-85a9-a68923e41990" providerId="ADAL" clId="{51DF401D-256C-4166-A196-3E91736676EE}" dt="2023-10-12T13:13:12.781" v="18"/>
            <ac:spMkLst>
              <pc:docMk/>
              <pc:sldMasterMk cId="0" sldId="2147483648"/>
              <pc:sldLayoutMk cId="0" sldId="2147483655"/>
              <ac:spMk id="6" creationId="{00000000-0000-0000-0000-000000000000}"/>
            </ac:spMkLst>
          </pc:spChg>
          <pc:spChg chg="del">
            <ac:chgData name="Yong Liao" userId="329a07b4-e864-478a-85a9-a68923e41990" providerId="ADAL" clId="{51DF401D-256C-4166-A196-3E91736676EE}" dt="2023-10-12T13:13:12.781" v="18"/>
            <ac:spMkLst>
              <pc:docMk/>
              <pc:sldMasterMk cId="0" sldId="2147483648"/>
              <pc:sldLayoutMk cId="0" sldId="2147483655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65F53-363B-4DDD-BF4C-C0D710A17441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6CBAC-FE04-4F7A-8573-C90B4C23A5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1FD33-BE6F-4878-9AA7-948E1155FABE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8745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D2160-E66A-4015-90BC-5DE9847AC1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8745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B286D78-31DF-493B-968A-39C1B250695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1412776"/>
            <a:ext cx="12192000" cy="3264363"/>
          </a:xfrm>
          <a:prstGeom prst="rect">
            <a:avLst/>
          </a:prstGeom>
          <a:solidFill>
            <a:srgbClr val="9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565078"/>
            <a:ext cx="12192000" cy="1223962"/>
          </a:xfrm>
        </p:spPr>
        <p:txBody>
          <a:bodyPr anchor="ctr"/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方正小标宋简体" panose="03000509000000000000" pitchFamily="2" charset="-122"/>
                <a:ea typeface="方正小标宋简体" panose="03000509000000000000" pitchFamily="2" charset="-122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dirty="0"/>
              <a:t>幻灯片标题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0" y="4725144"/>
            <a:ext cx="12192000" cy="45719"/>
          </a:xfrm>
          <a:prstGeom prst="rect">
            <a:avLst/>
          </a:prstGeom>
          <a:solidFill>
            <a:srgbClr val="9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4516005-DD5C-42CB-827D-78D507DCEA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205125"/>
            <a:ext cx="2277173" cy="30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F36FF86B-8664-42A5-BF8D-A92C87B12E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EFFFF">
                  <a:alpha val="100000"/>
                </a:srgbClr>
              </a:clrFrom>
              <a:clrTo>
                <a:srgbClr val="FEFFFF">
                  <a:alpha val="100000"/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49" y="96013"/>
            <a:ext cx="515551" cy="5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 descr="rcdc3">
            <a:extLst>
              <a:ext uri="{FF2B5EF4-FFF2-40B4-BE49-F238E27FC236}">
                <a16:creationId xmlns:a16="http://schemas.microsoft.com/office/drawing/2014/main" id="{A9C26F2D-7D49-4A54-975F-A8482656607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51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64352" y="151148"/>
            <a:ext cx="2819807" cy="414405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C4E54294-D6F1-4A4A-AB82-3338B3D3032D}"/>
              </a:ext>
            </a:extLst>
          </p:cNvPr>
          <p:cNvSpPr/>
          <p:nvPr userDrawn="1"/>
        </p:nvSpPr>
        <p:spPr>
          <a:xfrm>
            <a:off x="11136560" y="6381328"/>
            <a:ext cx="1055440" cy="4766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rot="16200000">
            <a:off x="-96689" y="3536867"/>
            <a:ext cx="5472608" cy="0"/>
          </a:xfrm>
          <a:prstGeom prst="line">
            <a:avLst/>
          </a:prstGeom>
          <a:ln>
            <a:solidFill>
              <a:srgbClr val="9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 rot="16200000">
            <a:off x="767407" y="3440856"/>
            <a:ext cx="3936437" cy="192021"/>
          </a:xfrm>
          <a:prstGeom prst="rect">
            <a:avLst/>
          </a:prstGeom>
          <a:solidFill>
            <a:srgbClr val="9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9" name="TextBox 14"/>
          <p:cNvSpPr txBox="1"/>
          <p:nvPr userDrawn="1"/>
        </p:nvSpPr>
        <p:spPr>
          <a:xfrm>
            <a:off x="911424" y="2364391"/>
            <a:ext cx="1559496" cy="1733680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335" b="1" i="0" u="none" strike="noStrike" kern="1200" cap="none" spc="800" normalizeH="0" baseline="0" noProof="0" dirty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方正小标宋简体" panose="03000509000000000000" pitchFamily="2" charset="-122"/>
                <a:ea typeface="方正小标宋简体" panose="03000509000000000000" pitchFamily="2" charset="-122"/>
              </a:rPr>
              <a:t>目录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1CA0A26-899E-481C-B5F1-F0975E220B55}"/>
              </a:ext>
            </a:extLst>
          </p:cNvPr>
          <p:cNvSpPr/>
          <p:nvPr userDrawn="1"/>
        </p:nvSpPr>
        <p:spPr>
          <a:xfrm>
            <a:off x="11136560" y="6381328"/>
            <a:ext cx="1055440" cy="4766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 userDrawn="1"/>
        </p:nvCxnSpPr>
        <p:spPr>
          <a:xfrm>
            <a:off x="527381" y="644691"/>
            <a:ext cx="116646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 userDrawn="1"/>
        </p:nvSpPr>
        <p:spPr>
          <a:xfrm>
            <a:off x="0" y="0"/>
            <a:ext cx="335360" cy="644691"/>
          </a:xfrm>
          <a:prstGeom prst="rect">
            <a:avLst/>
          </a:prstGeom>
          <a:solidFill>
            <a:srgbClr val="9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27381" y="116632"/>
            <a:ext cx="10515600" cy="528059"/>
          </a:xfrm>
        </p:spPr>
        <p:txBody>
          <a:bodyPr>
            <a:noAutofit/>
          </a:bodyPr>
          <a:lstStyle>
            <a:lvl1pPr>
              <a:defRPr sz="3200" b="1">
                <a:latin typeface="方正小标宋简体" panose="03000509000000000000" pitchFamily="2" charset="-122"/>
                <a:ea typeface="方正小标宋简体" panose="03000509000000000000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尾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-27383"/>
            <a:ext cx="12192000" cy="1008111"/>
          </a:xfrm>
          <a:prstGeom prst="rect">
            <a:avLst/>
          </a:prstGeom>
          <a:solidFill>
            <a:srgbClr val="9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-16412" y="5949280"/>
            <a:ext cx="12192000" cy="908720"/>
          </a:xfrm>
          <a:prstGeom prst="rect">
            <a:avLst/>
          </a:prstGeom>
          <a:solidFill>
            <a:srgbClr val="9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7D5069-6054-4046-80B8-66C00B23E9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564904"/>
            <a:ext cx="12175588" cy="9087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0">
                <a:solidFill>
                  <a:srgbClr val="90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defRPr>
            </a:lvl1pPr>
          </a:lstStyle>
          <a:p>
            <a:pPr lvl="0"/>
            <a:r>
              <a:rPr lang="zh-CN" altLang="en-US" dirty="0"/>
              <a:t>结束语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1412776"/>
            <a:ext cx="12192000" cy="3264363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565078"/>
            <a:ext cx="12192000" cy="1223962"/>
          </a:xfrm>
        </p:spPr>
        <p:txBody>
          <a:bodyPr anchor="ctr"/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方正小标宋简体" panose="03000509000000000000" pitchFamily="2" charset="-122"/>
                <a:ea typeface="方正小标宋简体" panose="03000509000000000000" pitchFamily="2" charset="-122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dirty="0"/>
              <a:t>幻灯片标题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0" y="4725144"/>
            <a:ext cx="12192000" cy="4571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363F0F6-EC9B-4711-BAF9-518CB3594A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205125"/>
            <a:ext cx="2277173" cy="30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3809FA50-A4EC-4E6D-B695-72234942E0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EFFFF">
                  <a:alpha val="100000"/>
                </a:srgbClr>
              </a:clrFrom>
              <a:clrTo>
                <a:srgbClr val="FEFFFF">
                  <a:alpha val="100000"/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49" y="96013"/>
            <a:ext cx="515551" cy="5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 descr="rcdc3">
            <a:extLst>
              <a:ext uri="{FF2B5EF4-FFF2-40B4-BE49-F238E27FC236}">
                <a16:creationId xmlns:a16="http://schemas.microsoft.com/office/drawing/2014/main" id="{6F0D50DA-C49C-4CA2-A63B-1D17E4A299A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51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64352" y="151148"/>
            <a:ext cx="2819807" cy="414405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13B82FF4-9C70-40FC-845B-ED179A9F17EE}"/>
              </a:ext>
            </a:extLst>
          </p:cNvPr>
          <p:cNvSpPr/>
          <p:nvPr userDrawn="1"/>
        </p:nvSpPr>
        <p:spPr>
          <a:xfrm>
            <a:off x="11136560" y="6381328"/>
            <a:ext cx="1055440" cy="4766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rot="16200000">
            <a:off x="-96689" y="3536867"/>
            <a:ext cx="5472608" cy="0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 rot="16200000">
            <a:off x="767407" y="3440856"/>
            <a:ext cx="3936437" cy="192021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9" name="TextBox 14"/>
          <p:cNvSpPr txBox="1"/>
          <p:nvPr userDrawn="1"/>
        </p:nvSpPr>
        <p:spPr>
          <a:xfrm>
            <a:off x="911424" y="2364391"/>
            <a:ext cx="1559496" cy="1733680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335" b="1" i="0" u="none" strike="noStrike" kern="1200" cap="none" spc="80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方正小标宋简体" panose="03000509000000000000" pitchFamily="2" charset="-122"/>
                <a:ea typeface="方正小标宋简体" panose="03000509000000000000" pitchFamily="2" charset="-122"/>
              </a:rPr>
              <a:t>目录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43FE0EF-97B3-45DC-9726-86DB24748809}"/>
              </a:ext>
            </a:extLst>
          </p:cNvPr>
          <p:cNvSpPr/>
          <p:nvPr userDrawn="1"/>
        </p:nvSpPr>
        <p:spPr>
          <a:xfrm>
            <a:off x="11136560" y="6381328"/>
            <a:ext cx="1055440" cy="4766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 userDrawn="1"/>
        </p:nvCxnSpPr>
        <p:spPr>
          <a:xfrm>
            <a:off x="527381" y="644691"/>
            <a:ext cx="11664619" cy="0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 userDrawn="1"/>
        </p:nvSpPr>
        <p:spPr>
          <a:xfrm>
            <a:off x="0" y="0"/>
            <a:ext cx="335360" cy="644691"/>
          </a:xfrm>
          <a:prstGeom prst="rect">
            <a:avLst/>
          </a:prstGeom>
          <a:solidFill>
            <a:srgbClr val="1F497D"/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27381" y="116632"/>
            <a:ext cx="10515600" cy="528059"/>
          </a:xfrm>
        </p:spPr>
        <p:txBody>
          <a:bodyPr>
            <a:noAutofit/>
          </a:bodyPr>
          <a:lstStyle>
            <a:lvl1pPr>
              <a:defRPr sz="3200" b="1">
                <a:latin typeface="方正小标宋简体" panose="03000509000000000000" pitchFamily="2" charset="-122"/>
                <a:ea typeface="方正小标宋简体" panose="03000509000000000000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尾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-27383"/>
            <a:ext cx="12192000" cy="1008111"/>
          </a:xfrm>
          <a:prstGeom prst="rect">
            <a:avLst/>
          </a:prstGeom>
          <a:solidFill>
            <a:srgbClr val="1F497D"/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-16412" y="5949280"/>
            <a:ext cx="12192000" cy="908720"/>
          </a:xfrm>
          <a:prstGeom prst="rect">
            <a:avLst/>
          </a:prstGeom>
          <a:solidFill>
            <a:srgbClr val="1F497D"/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文本占位符 2">
            <a:extLst>
              <a:ext uri="{FF2B5EF4-FFF2-40B4-BE49-F238E27FC236}">
                <a16:creationId xmlns:a16="http://schemas.microsoft.com/office/drawing/2014/main" id="{24E4C32A-5F72-457A-B285-4B8F044B5F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564904"/>
            <a:ext cx="12175588" cy="9087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0">
                <a:solidFill>
                  <a:srgbClr val="1F497D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defRPr>
            </a:lvl1pPr>
          </a:lstStyle>
          <a:p>
            <a:pPr lvl="0"/>
            <a:r>
              <a:rPr lang="zh-CN" altLang="en-US" dirty="0"/>
              <a:t>结束语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稻壳儿-小蜜锋5"/>
          <p:cNvSpPr/>
          <p:nvPr userDrawn="1"/>
        </p:nvSpPr>
        <p:spPr>
          <a:xfrm>
            <a:off x="853297" y="-663766"/>
            <a:ext cx="630021" cy="620881"/>
          </a:xfrm>
          <a:prstGeom prst="ellipse">
            <a:avLst/>
          </a:prstGeom>
          <a:solidFill>
            <a:srgbClr val="9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483" tIns="22742" rIns="45483" bIns="22742" numCol="1" spcCol="0" rtlCol="0" fromWordArt="0" anchor="ctr" anchorCtr="0" forceAA="0" compatLnSpc="1">
            <a:noAutofit/>
          </a:bodyPr>
          <a:lstStyle/>
          <a:p>
            <a:pPr marL="0" marR="0" lvl="0" indent="0" algn="ctr" defTabSz="4546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89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方正小标宋简体" panose="03000509000000000000" pitchFamily="2" charset="-122"/>
              <a:ea typeface="方正小标宋简体" panose="03000509000000000000" pitchFamily="2" charset="-122"/>
              <a:cs typeface="宋体" panose="02010600030101010101" pitchFamily="2" charset="-122"/>
            </a:endParaRPr>
          </a:p>
        </p:txBody>
      </p:sp>
      <p:sp>
        <p:nvSpPr>
          <p:cNvPr id="8" name="稻壳儿-小蜜锋5"/>
          <p:cNvSpPr/>
          <p:nvPr userDrawn="1"/>
        </p:nvSpPr>
        <p:spPr>
          <a:xfrm>
            <a:off x="17403" y="-663766"/>
            <a:ext cx="630021" cy="620881"/>
          </a:xfrm>
          <a:prstGeom prst="ellipse">
            <a:avLst/>
          </a:prstGeom>
          <a:solidFill>
            <a:srgbClr val="3F4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483" tIns="22742" rIns="45483" bIns="22742" numCol="1" spcCol="0" rtlCol="0" fromWordArt="0" anchor="ctr" anchorCtr="0" forceAA="0" compatLnSpc="1">
            <a:noAutofit/>
          </a:bodyPr>
          <a:lstStyle/>
          <a:p>
            <a:pPr marL="0" marR="0" lvl="0" indent="0" algn="ctr" defTabSz="4546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89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方正小标宋简体" panose="03000509000000000000" pitchFamily="2" charset="-122"/>
              <a:ea typeface="方正小标宋简体" panose="03000509000000000000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稻壳儿-小蜜锋5"/>
          <p:cNvSpPr/>
          <p:nvPr userDrawn="1"/>
        </p:nvSpPr>
        <p:spPr>
          <a:xfrm>
            <a:off x="1689191" y="-655890"/>
            <a:ext cx="630021" cy="620881"/>
          </a:xfrm>
          <a:prstGeom prst="ellipse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483" tIns="22742" rIns="45483" bIns="22742" numCol="1" spcCol="0" rtlCol="0" fromWordArt="0" anchor="ctr" anchorCtr="0" forceAA="0" compatLnSpc="1">
            <a:noAutofit/>
          </a:bodyPr>
          <a:lstStyle/>
          <a:p>
            <a:pPr marL="0" marR="0" lvl="0" indent="0" algn="ctr" defTabSz="4546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89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方正小标宋简体" panose="03000509000000000000" pitchFamily="2" charset="-122"/>
              <a:ea typeface="方正小标宋简体" panose="03000509000000000000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67C4563-B965-4CCA-9ECA-CE22FDA94FA5}"/>
              </a:ext>
            </a:extLst>
          </p:cNvPr>
          <p:cNvSpPr txBox="1"/>
          <p:nvPr userDrawn="1"/>
        </p:nvSpPr>
        <p:spPr>
          <a:xfrm>
            <a:off x="11136560" y="6453336"/>
            <a:ext cx="9103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300AAC4F-D6EC-47FF-9CD1-F7C867063B3F}" type="slidenum">
              <a:rPr lang="zh-CN" altLang="en-US" sz="1400" b="1" smtClean="0"/>
              <a:pPr algn="r"/>
              <a:t>‹#›</a:t>
            </a:fld>
            <a:r>
              <a:rPr lang="en-US" altLang="zh-CN" sz="1400" b="1" dirty="0"/>
              <a:t>/100</a:t>
            </a:r>
            <a:endParaRPr lang="zh-CN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5" r:id="rId4"/>
    <p:sldLayoutId id="2147483656" r:id="rId5"/>
    <p:sldLayoutId id="2147483650" r:id="rId6"/>
    <p:sldLayoutId id="2147483652" r:id="rId7"/>
    <p:sldLayoutId id="2147483654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51723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方正小标宋简体" panose="03000509000000000000" pitchFamily="2" charset="-122"/>
                <a:ea typeface="方正小标宋简体" panose="03000509000000000000" pitchFamily="2" charset="-122"/>
              </a:rPr>
              <a:t>202X</a:t>
            </a:r>
            <a:r>
              <a:rPr lang="zh-CN" altLang="en-US" dirty="0">
                <a:latin typeface="方正小标宋简体" panose="03000509000000000000" pitchFamily="2" charset="-122"/>
                <a:ea typeface="方正小标宋简体" panose="03000509000000000000" pitchFamily="2" charset="-122"/>
              </a:rPr>
              <a:t>年</a:t>
            </a:r>
            <a:r>
              <a:rPr lang="en-US" altLang="zh-CN" dirty="0">
                <a:latin typeface="方正小标宋简体" panose="03000509000000000000" pitchFamily="2" charset="-122"/>
                <a:ea typeface="方正小标宋简体" panose="03000509000000000000" pitchFamily="2" charset="-122"/>
              </a:rPr>
              <a:t>X</a:t>
            </a:r>
            <a:r>
              <a:rPr lang="zh-CN" altLang="en-US" dirty="0">
                <a:latin typeface="方正小标宋简体" panose="03000509000000000000" pitchFamily="2" charset="-122"/>
                <a:ea typeface="方正小标宋简体" panose="03000509000000000000" pitchFamily="2" charset="-122"/>
              </a:rPr>
              <a:t>月</a:t>
            </a:r>
            <a:r>
              <a:rPr lang="en-US" altLang="zh-CN" dirty="0">
                <a:latin typeface="方正小标宋简体" panose="03000509000000000000" pitchFamily="2" charset="-122"/>
                <a:ea typeface="方正小标宋简体" panose="03000509000000000000" pitchFamily="2" charset="-122"/>
              </a:rPr>
              <a:t>X</a:t>
            </a:r>
            <a:r>
              <a:rPr lang="zh-CN" altLang="en-US" dirty="0">
                <a:latin typeface="方正小标宋简体" panose="03000509000000000000" pitchFamily="2" charset="-122"/>
                <a:ea typeface="方正小标宋简体" panose="03000509000000000000" pitchFamily="2" charset="-122"/>
              </a:rPr>
              <a:t>日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汇报标题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08"/>
    </mc:Choice>
    <mc:Fallback xmlns="">
      <p:transition spd="slow" advTm="860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>
            <a:off x="4583832" y="1752451"/>
            <a:ext cx="4536504" cy="1172493"/>
          </a:xfrm>
          <a:prstGeom prst="rect">
            <a:avLst/>
          </a:prstGeom>
          <a:solidFill>
            <a:srgbClr val="C00000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4941771" y="1968475"/>
            <a:ext cx="1317155" cy="728443"/>
            <a:chOff x="4352563" y="1783781"/>
            <a:chExt cx="1317155" cy="728443"/>
          </a:xfrm>
        </p:grpSpPr>
        <p:grpSp>
          <p:nvGrpSpPr>
            <p:cNvPr id="61" name="组合 60"/>
            <p:cNvGrpSpPr/>
            <p:nvPr/>
          </p:nvGrpSpPr>
          <p:grpSpPr>
            <a:xfrm>
              <a:off x="4352564" y="1783781"/>
              <a:ext cx="726180" cy="728443"/>
              <a:chOff x="346343" y="1896312"/>
              <a:chExt cx="447333" cy="439401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467544" y="1995686"/>
                <a:ext cx="326132" cy="340027"/>
              </a:xfrm>
              <a:prstGeom prst="rect">
                <a:avLst/>
              </a:prstGeom>
              <a:noFill/>
              <a:ln>
                <a:solidFill>
                  <a:srgbClr val="9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方正小标宋简体" panose="03000509000000000000" pitchFamily="2" charset="-122"/>
                  <a:ea typeface="方正小标宋简体" panose="03000509000000000000" pitchFamily="2" charset="-122"/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346343" y="1896312"/>
                <a:ext cx="380371" cy="365570"/>
              </a:xfrm>
              <a:prstGeom prst="rect">
                <a:avLst/>
              </a:prstGeom>
              <a:solidFill>
                <a:srgbClr val="9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方正小标宋简体" panose="03000509000000000000" pitchFamily="2" charset="-122"/>
                  <a:ea typeface="方正小标宋简体" panose="03000509000000000000" pitchFamily="2" charset="-122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5303912" y="1886392"/>
              <a:ext cx="3658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defRPr/>
              </a:pPr>
              <a:r>
                <a:rPr lang="en-US" altLang="zh-CN" sz="28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方正小标宋简体" panose="03000509000000000000" pitchFamily="2" charset="-122"/>
                  <a:ea typeface="方正小标宋简体" panose="03000509000000000000" pitchFamily="2" charset="-122"/>
                </a:rPr>
                <a:t>1</a:t>
              </a:r>
              <a:endParaRPr lang="zh-CN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方正小标宋简体" panose="03000509000000000000" pitchFamily="2" charset="-122"/>
                <a:ea typeface="方正小标宋简体" panose="03000509000000000000" pitchFamily="2" charset="-122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2563" y="1855615"/>
              <a:ext cx="61747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方正小标宋简体" panose="03000509000000000000" pitchFamily="2" charset="-122"/>
                  <a:ea typeface="方正小标宋简体" panose="03000509000000000000" pitchFamily="2" charset="-122"/>
                </a:rPr>
                <a:t>01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方正小标宋简体" panose="03000509000000000000" pitchFamily="2" charset="-122"/>
                <a:ea typeface="方正小标宋简体" panose="03000509000000000000" pitchFamily="2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941771" y="3270620"/>
            <a:ext cx="1317155" cy="728443"/>
            <a:chOff x="4352563" y="1783781"/>
            <a:chExt cx="1317155" cy="728443"/>
          </a:xfrm>
        </p:grpSpPr>
        <p:grpSp>
          <p:nvGrpSpPr>
            <p:cNvPr id="38" name="组合 37"/>
            <p:cNvGrpSpPr/>
            <p:nvPr/>
          </p:nvGrpSpPr>
          <p:grpSpPr>
            <a:xfrm>
              <a:off x="4352564" y="1783781"/>
              <a:ext cx="726180" cy="728443"/>
              <a:chOff x="346343" y="1896312"/>
              <a:chExt cx="447333" cy="439401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467544" y="1995686"/>
                <a:ext cx="326132" cy="340027"/>
              </a:xfrm>
              <a:prstGeom prst="rect">
                <a:avLst/>
              </a:prstGeom>
              <a:noFill/>
              <a:ln>
                <a:solidFill>
                  <a:srgbClr val="9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方正小标宋简体" panose="03000509000000000000" pitchFamily="2" charset="-122"/>
                  <a:ea typeface="方正小标宋简体" panose="03000509000000000000" pitchFamily="2" charset="-122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346343" y="1896312"/>
                <a:ext cx="380371" cy="365570"/>
              </a:xfrm>
              <a:prstGeom prst="rect">
                <a:avLst/>
              </a:prstGeom>
              <a:solidFill>
                <a:srgbClr val="9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方正小标宋简体" panose="03000509000000000000" pitchFamily="2" charset="-122"/>
                  <a:ea typeface="方正小标宋简体" panose="03000509000000000000" pitchFamily="2" charset="-122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5303912" y="1886392"/>
              <a:ext cx="3658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defRPr/>
              </a:pPr>
              <a:r>
                <a:rPr lang="en-US" altLang="zh-CN" sz="28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方正小标宋简体" panose="03000509000000000000" pitchFamily="2" charset="-122"/>
                  <a:ea typeface="方正小标宋简体" panose="03000509000000000000" pitchFamily="2" charset="-122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2563" y="1855615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方正小标宋简体" panose="03000509000000000000" pitchFamily="2" charset="-122"/>
                  <a:ea typeface="方正小标宋简体" panose="03000509000000000000" pitchFamily="2" charset="-122"/>
                </a:rPr>
                <a:t>02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方正小标宋简体" panose="03000509000000000000" pitchFamily="2" charset="-122"/>
                <a:ea typeface="方正小标宋简体" panose="03000509000000000000" pitchFamily="2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941771" y="4572765"/>
            <a:ext cx="1317155" cy="728443"/>
            <a:chOff x="4352563" y="1783781"/>
            <a:chExt cx="1317155" cy="728443"/>
          </a:xfrm>
        </p:grpSpPr>
        <p:grpSp>
          <p:nvGrpSpPr>
            <p:cNvPr id="51" name="组合 50"/>
            <p:cNvGrpSpPr/>
            <p:nvPr/>
          </p:nvGrpSpPr>
          <p:grpSpPr>
            <a:xfrm>
              <a:off x="4352564" y="1783781"/>
              <a:ext cx="726180" cy="728443"/>
              <a:chOff x="346343" y="1896312"/>
              <a:chExt cx="447333" cy="439401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467544" y="1995686"/>
                <a:ext cx="326132" cy="340027"/>
              </a:xfrm>
              <a:prstGeom prst="rect">
                <a:avLst/>
              </a:prstGeom>
              <a:noFill/>
              <a:ln>
                <a:solidFill>
                  <a:srgbClr val="9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方正小标宋简体" panose="03000509000000000000" pitchFamily="2" charset="-122"/>
                  <a:ea typeface="方正小标宋简体" panose="03000509000000000000" pitchFamily="2" charset="-122"/>
                </a:endParaRPr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346343" y="1896312"/>
                <a:ext cx="380371" cy="365570"/>
              </a:xfrm>
              <a:prstGeom prst="rect">
                <a:avLst/>
              </a:prstGeom>
              <a:solidFill>
                <a:srgbClr val="9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方正小标宋简体" panose="03000509000000000000" pitchFamily="2" charset="-122"/>
                  <a:ea typeface="方正小标宋简体" panose="03000509000000000000" pitchFamily="2" charset="-122"/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5303912" y="1886392"/>
              <a:ext cx="3658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defRPr/>
              </a:pPr>
              <a:r>
                <a:rPr lang="en-US" altLang="zh-CN" sz="28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方正小标宋简体" panose="03000509000000000000" pitchFamily="2" charset="-122"/>
                  <a:ea typeface="方正小标宋简体" panose="03000509000000000000" pitchFamily="2" charset="-122"/>
                </a:rPr>
                <a:t>3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352563" y="1855615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方正小标宋简体" panose="03000509000000000000" pitchFamily="2" charset="-122"/>
                  <a:ea typeface="方正小标宋简体" panose="03000509000000000000" pitchFamily="2" charset="-122"/>
                </a:rPr>
                <a:t>03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方正小标宋简体" panose="03000509000000000000" pitchFamily="2" charset="-122"/>
                <a:ea typeface="方正小标宋简体" panose="03000509000000000000" pitchFamily="2" charset="-12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标题</a:t>
            </a: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708920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方正小标宋简体" panose="03000509000000000000" pitchFamily="2" charset="-122"/>
                <a:ea typeface="方正小标宋简体" panose="03000509000000000000" pitchFamily="2" charset="-122"/>
              </a:rPr>
              <a:t>汇 报 完 毕</a:t>
            </a:r>
            <a:endParaRPr kumimoji="0" lang="en-US" altLang="zh-CN" sz="8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方正小标宋简体" panose="03000509000000000000" pitchFamily="2" charset="-122"/>
              <a:ea typeface="方正小标宋简体" panose="03000509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0.6|0.6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方正小标宋简体" panose="03000509000000000000" pitchFamily="2" charset="-122"/>
            <a:ea typeface="方正小标宋简体" panose="03000509000000000000" pitchFamily="2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20</Words>
  <Application>Microsoft Office PowerPoint</Application>
  <PresentationFormat>宽屏</PresentationFormat>
  <Paragraphs>11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方正小标宋简体</vt:lpstr>
      <vt:lpstr>Arial</vt:lpstr>
      <vt:lpstr>Office 主题​​</vt:lpstr>
      <vt:lpstr>PowerPoint 演示文稿</vt:lpstr>
      <vt:lpstr>PowerPoint 演示文稿</vt:lpstr>
      <vt:lpstr>标题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熊猫办公PPT</dc:title>
  <dc:creator>熊猫办公</dc:creator>
  <cp:keywords>www.tukuppt.com</cp:keywords>
  <cp:lastModifiedBy>Yong Liao</cp:lastModifiedBy>
  <cp:revision>1998</cp:revision>
  <dcterms:created xsi:type="dcterms:W3CDTF">2016-03-10T01:34:00Z</dcterms:created>
  <dcterms:modified xsi:type="dcterms:W3CDTF">2023-10-12T13:14:49Z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D86B04FF577048EFA67D1BE0E27EC3C2</vt:lpwstr>
  </property>
  <property fmtid="{D5CDD505-2E9C-101B-9397-08002B2CF9AE}" pid="3" name="KSOProductBuildVer">
    <vt:lpwstr>2052-11.8.2.11978</vt:lpwstr>
  </property>
</Properties>
</file>