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 snapToGrid="0">
      <p:cViewPr varScale="1">
        <p:scale>
          <a:sx n="106" d="100"/>
          <a:sy n="106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@ustc.edu" userId="329a07b4-e864-478a-85a9-a68923e41990" providerId="ADAL" clId="{2836869A-4071-493C-8FF0-68D5623E5C8A}"/>
    <pc:docChg chg="modSld">
      <pc:chgData name="ly@ustc.edu" userId="329a07b4-e864-478a-85a9-a68923e41990" providerId="ADAL" clId="{2836869A-4071-493C-8FF0-68D5623E5C8A}" dt="2024-03-28T06:56:35.727" v="32" actId="20577"/>
      <pc:docMkLst>
        <pc:docMk/>
      </pc:docMkLst>
      <pc:sldChg chg="modSp mod">
        <pc:chgData name="ly@ustc.edu" userId="329a07b4-e864-478a-85a9-a68923e41990" providerId="ADAL" clId="{2836869A-4071-493C-8FF0-68D5623E5C8A}" dt="2024-03-28T06:56:35.727" v="32" actId="20577"/>
        <pc:sldMkLst>
          <pc:docMk/>
          <pc:sldMk cId="0" sldId="256"/>
        </pc:sldMkLst>
        <pc:spChg chg="mod">
          <ac:chgData name="ly@ustc.edu" userId="329a07b4-e864-478a-85a9-a68923e41990" providerId="ADAL" clId="{2836869A-4071-493C-8FF0-68D5623E5C8A}" dt="2024-03-28T06:56:35.727" v="32" actId="20577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E1EB4-5589-43CE-B251-F014593A1296}" type="datetimeFigureOut">
              <a:rPr lang="zh-CN" altLang="en-US" smtClean="0"/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F06F-051D-4FA5-BEA5-1ADB4B8903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15" y="1625750"/>
            <a:ext cx="3913057" cy="196257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5440221" y="1625750"/>
            <a:ext cx="5971306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7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张   </a:t>
            </a:r>
            <a:r>
              <a:rPr lang="zh-CN" alt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三</a:t>
            </a:r>
            <a:endParaRPr lang="en-US" altLang="zh-CN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Zhang San</a:t>
            </a:r>
            <a:endParaRPr lang="zh-CN" alt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333995" y="1339280"/>
            <a:ext cx="0" cy="2540000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72655" y="4608937"/>
            <a:ext cx="11055927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68036" y="5426362"/>
            <a:ext cx="10910791" cy="0"/>
          </a:xfrm>
          <a:prstGeom prst="line">
            <a:avLst/>
          </a:prstGeom>
          <a:ln w="8890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2" t="38227" r="4046" b="38439"/>
          <a:stretch>
            <a:fillRect/>
          </a:stretch>
        </p:blipFill>
        <p:spPr>
          <a:xfrm>
            <a:off x="6671819" y="4939145"/>
            <a:ext cx="4952144" cy="974433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83127" y="64655"/>
            <a:ext cx="12025746" cy="6714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/>
                </a:solidFill>
              </a:ln>
              <a:noFill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83127" y="64655"/>
            <a:ext cx="12025746" cy="6714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92810" y="3187065"/>
            <a:ext cx="11903710" cy="1452880"/>
            <a:chOff x="1406" y="5019"/>
            <a:chExt cx="18746" cy="228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1326"/>
            <a:stretch>
              <a:fillRect/>
            </a:stretch>
          </p:blipFill>
          <p:spPr>
            <a:xfrm>
              <a:off x="1406" y="5097"/>
              <a:ext cx="9054" cy="2211"/>
            </a:xfrm>
            <a:prstGeom prst="rect">
              <a:avLst/>
            </a:prstGeom>
            <a:noFill/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751"/>
            <a:stretch>
              <a:fillRect/>
            </a:stretch>
          </p:blipFill>
          <p:spPr>
            <a:xfrm>
              <a:off x="10212" y="5019"/>
              <a:ext cx="9941" cy="205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A3DDFC6D-4510-904A-B2D7-8FECE6AE6152}"/>
              </a:ext>
            </a:extLst>
          </p:cNvPr>
          <p:cNvGrpSpPr/>
          <p:nvPr/>
        </p:nvGrpSpPr>
        <p:grpSpPr>
          <a:xfrm>
            <a:off x="1222624" y="1351267"/>
            <a:ext cx="2959209" cy="2751482"/>
            <a:chOff x="1222624" y="1351267"/>
            <a:chExt cx="2959209" cy="2751482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064F2DF-9DDD-D04E-84D7-C6B37B6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5142" b="51326"/>
            <a:stretch/>
          </p:blipFill>
          <p:spPr>
            <a:xfrm>
              <a:off x="1222624" y="1376971"/>
              <a:ext cx="1429149" cy="1403985"/>
            </a:xfrm>
            <a:prstGeom prst="rect">
              <a:avLst/>
            </a:prstGeom>
            <a:noFill/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DA786D21-5325-474D-BBDC-3863408FA5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165" b="51326"/>
            <a:stretch/>
          </p:blipFill>
          <p:spPr>
            <a:xfrm>
              <a:off x="2753987" y="2698763"/>
              <a:ext cx="1427846" cy="1403985"/>
            </a:xfrm>
            <a:prstGeom prst="rect">
              <a:avLst/>
            </a:prstGeom>
            <a:noFill/>
          </p:spPr>
        </p:pic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5A57ACF0-331B-CB41-BEA6-5D63B5C80F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23" r="51524" b="51326"/>
            <a:stretch/>
          </p:blipFill>
          <p:spPr>
            <a:xfrm>
              <a:off x="2702880" y="1351267"/>
              <a:ext cx="1325368" cy="1403985"/>
            </a:xfrm>
            <a:prstGeom prst="rect">
              <a:avLst/>
            </a:prstGeom>
            <a:noFill/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51F6BC6C-B217-A941-9543-7AA86E4D69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25" r="25440" b="51326"/>
            <a:stretch/>
          </p:blipFill>
          <p:spPr>
            <a:xfrm>
              <a:off x="1275035" y="2698764"/>
              <a:ext cx="1427845" cy="1403985"/>
            </a:xfrm>
            <a:prstGeom prst="rect">
              <a:avLst/>
            </a:prstGeom>
            <a:noFill/>
          </p:spPr>
        </p:pic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D8B2F0F8-8D3E-4045-91FC-0E6736A713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" t="3493" r="5673" b="4051"/>
          <a:stretch/>
        </p:blipFill>
        <p:spPr>
          <a:xfrm>
            <a:off x="5482199" y="2053259"/>
            <a:ext cx="2681555" cy="254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7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宽屏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1_Office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ssego</dc:creator>
  <cp:lastModifiedBy>Yong</cp:lastModifiedBy>
  <cp:revision>8</cp:revision>
  <dcterms:created xsi:type="dcterms:W3CDTF">2021-10-05T05:32:24Z</dcterms:created>
  <dcterms:modified xsi:type="dcterms:W3CDTF">2024-03-28T06:56:36Z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2052-3.6.0.5672</vt:lpwstr>
  </property>
</Properties>
</file>